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96" r:id="rId2"/>
    <p:sldId id="397" r:id="rId3"/>
    <p:sldId id="398" r:id="rId4"/>
    <p:sldId id="399" r:id="rId5"/>
    <p:sldId id="400" r:id="rId6"/>
    <p:sldId id="402" r:id="rId7"/>
    <p:sldId id="403" r:id="rId8"/>
    <p:sldId id="404" r:id="rId9"/>
    <p:sldId id="424" r:id="rId10"/>
    <p:sldId id="425" r:id="rId11"/>
    <p:sldId id="406" r:id="rId12"/>
    <p:sldId id="407" r:id="rId13"/>
    <p:sldId id="431" r:id="rId14"/>
    <p:sldId id="405" r:id="rId15"/>
    <p:sldId id="408" r:id="rId16"/>
    <p:sldId id="410" r:id="rId17"/>
    <p:sldId id="411" r:id="rId18"/>
    <p:sldId id="426" r:id="rId19"/>
    <p:sldId id="427" r:id="rId20"/>
    <p:sldId id="428" r:id="rId21"/>
    <p:sldId id="429" r:id="rId22"/>
    <p:sldId id="276" r:id="rId23"/>
    <p:sldId id="278" r:id="rId24"/>
    <p:sldId id="412" r:id="rId25"/>
    <p:sldId id="414" r:id="rId26"/>
    <p:sldId id="415" r:id="rId27"/>
    <p:sldId id="416" r:id="rId28"/>
    <p:sldId id="417" r:id="rId29"/>
    <p:sldId id="418" r:id="rId30"/>
    <p:sldId id="419" r:id="rId31"/>
    <p:sldId id="430" r:id="rId32"/>
    <p:sldId id="420" r:id="rId33"/>
    <p:sldId id="421" r:id="rId34"/>
    <p:sldId id="344" r:id="rId35"/>
    <p:sldId id="288" r:id="rId36"/>
    <p:sldId id="423" r:id="rId37"/>
    <p:sldId id="330" r:id="rId38"/>
    <p:sldId id="301" r:id="rId39"/>
    <p:sldId id="302" r:id="rId40"/>
    <p:sldId id="331" r:id="rId41"/>
    <p:sldId id="332" r:id="rId42"/>
    <p:sldId id="333" r:id="rId43"/>
    <p:sldId id="290" r:id="rId44"/>
    <p:sldId id="303" r:id="rId45"/>
    <p:sldId id="304" r:id="rId46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FF00"/>
    <a:srgbClr val="3333FF"/>
    <a:srgbClr val="006600"/>
    <a:srgbClr val="990000"/>
    <a:srgbClr val="FF6600"/>
    <a:srgbClr val="FF6699"/>
    <a:srgbClr val="CC66FF"/>
    <a:srgbClr val="D6009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8" autoAdjust="0"/>
    <p:restoredTop sz="94660"/>
  </p:normalViewPr>
  <p:slideViewPr>
    <p:cSldViewPr>
      <p:cViewPr>
        <p:scale>
          <a:sx n="78" d="100"/>
          <a:sy n="78" d="100"/>
        </p:scale>
        <p:origin x="-133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F6E7-9380-44FF-A4DA-34B5F6A4342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BD47-816A-49EC-9A53-EB085948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06/05/2010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engganu.gov.m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tgweb.terengganu.gov.my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100" y="-24"/>
            <a:ext cx="9144032" cy="7000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00037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TANGGUNGJAWAB </a:t>
            </a:r>
          </a:p>
          <a:p>
            <a:pPr algn="ctr"/>
            <a:r>
              <a:rPr lang="en-US" sz="4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MEMBAYAR CUKAI TANAH</a:t>
            </a:r>
            <a:endParaRPr lang="en-US" sz="4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643182"/>
            <a:ext cx="26693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Khutbah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Multimedia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5789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22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JamadilAwal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1431 / 7 Mei, 2010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http ://e-khutbah.terengganu.gov.my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14285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Bagaimana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sumber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kerajaan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membiayai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2857496"/>
            <a:ext cx="4000528" cy="1785950"/>
          </a:xfrm>
          <a:prstGeom prst="rect">
            <a:avLst/>
          </a:prstGeom>
          <a:solidFill>
            <a:srgbClr val="FF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dewan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perhentian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bas,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kanak-kanak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dsb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14488"/>
            <a:ext cx="8358246" cy="10001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Pembinaan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Penyelenggaraan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kemudahan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awam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infrastruktur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2857496"/>
            <a:ext cx="4071966" cy="1785950"/>
          </a:xfrm>
          <a:prstGeom prst="rect">
            <a:avLst/>
          </a:prstGeom>
          <a:solidFill>
            <a:srgbClr val="FF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parit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longkang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lain-lain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pembangunan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5786454"/>
            <a:ext cx="8072494" cy="857256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kutipan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CUKAI</a:t>
            </a:r>
            <a:endParaRPr lang="ms-MY" sz="4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8596" y="4357694"/>
            <a:ext cx="8286808" cy="1071570"/>
            <a:chOff x="428596" y="4357694"/>
            <a:chExt cx="8286808" cy="1071570"/>
          </a:xfrm>
        </p:grpSpPr>
        <p:sp>
          <p:nvSpPr>
            <p:cNvPr id="16" name="Left Brace 15"/>
            <p:cNvSpPr/>
            <p:nvPr/>
          </p:nvSpPr>
          <p:spPr>
            <a:xfrm rot="5400000">
              <a:off x="2393141" y="2464587"/>
              <a:ext cx="1000132" cy="4929222"/>
            </a:xfrm>
            <a:prstGeom prst="leftBrace">
              <a:avLst>
                <a:gd name="adj1" fmla="val 80082"/>
                <a:gd name="adj2" fmla="val 49603"/>
              </a:avLst>
            </a:prstGeom>
            <a:ln w="7620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ms-MY"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7" name="Left Brace 16"/>
            <p:cNvSpPr/>
            <p:nvPr/>
          </p:nvSpPr>
          <p:spPr>
            <a:xfrm rot="5400000">
              <a:off x="5750727" y="2393149"/>
              <a:ext cx="1000132" cy="4929222"/>
            </a:xfrm>
            <a:prstGeom prst="leftBrace">
              <a:avLst>
                <a:gd name="adj1" fmla="val 80082"/>
                <a:gd name="adj2" fmla="val 49603"/>
              </a:avLst>
            </a:prstGeom>
            <a:ln w="7620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ms-MY"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14546" y="4720248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TENTUNYA</a:t>
            </a:r>
            <a:endParaRPr lang="en-US" sz="5400" b="1" dirty="0">
              <a:ln w="11430"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9113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dijelaskan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714488"/>
            <a:ext cx="6786610" cy="1214446"/>
          </a:xfrm>
          <a:prstGeom prst="rect">
            <a:avLst/>
          </a:prstGeom>
          <a:solidFill>
            <a:srgbClr val="6600CC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Jun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endParaRPr lang="ms-MY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5214950"/>
            <a:ext cx="8358246" cy="1643050"/>
          </a:xfrm>
          <a:prstGeom prst="rect">
            <a:avLst/>
          </a:prstGeom>
          <a:solidFill>
            <a:srgbClr val="D60093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Tunggakkan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kadar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dikenakan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kelewatan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pembayaran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7976029">
            <a:off x="5055507" y="1010997"/>
            <a:ext cx="1426266" cy="966200"/>
          </a:xfrm>
          <a:prstGeom prst="stripedRightArrow">
            <a:avLst>
              <a:gd name="adj1" fmla="val 46047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Curved Left Arrow 7"/>
          <p:cNvSpPr/>
          <p:nvPr/>
        </p:nvSpPr>
        <p:spPr>
          <a:xfrm>
            <a:off x="7786710" y="4500570"/>
            <a:ext cx="928694" cy="1714512"/>
          </a:xfrm>
          <a:prstGeom prst="curvedLeftArrow">
            <a:avLst>
              <a:gd name="adj1" fmla="val 30336"/>
              <a:gd name="adj2" fmla="val 59263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3643314"/>
            <a:ext cx="8072494" cy="1357322"/>
          </a:xfrm>
          <a:prstGeom prst="rect">
            <a:avLst/>
          </a:prstGeom>
          <a:solidFill>
            <a:srgbClr val="9900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Lewat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membayar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dikenakan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denda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9113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Tindakan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Kerajaan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kelewatan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4429132"/>
            <a:ext cx="7643866" cy="1643074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Tanah-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dirampas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Undang-undang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Kanun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Negara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 flipV="1">
            <a:off x="6965173" y="3464719"/>
            <a:ext cx="1785950" cy="142876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428596" y="2357430"/>
            <a:ext cx="8143932" cy="1214446"/>
          </a:xfrm>
          <a:prstGeom prst="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Pemilik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berhadapan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tindakan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Penguatkuasaan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9113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Peraturan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Pemilikan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857496"/>
            <a:ext cx="8143932" cy="1214446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cakna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pemerintah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menimbulkan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pergaduhan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500174"/>
            <a:ext cx="8143932" cy="1214446"/>
          </a:xfrm>
          <a:prstGeom prst="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Mengukur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sempadan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4214818"/>
            <a:ext cx="8143932" cy="1214446"/>
          </a:xfrm>
          <a:prstGeom prst="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Termasuk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kaedah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2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Masuliyyah</a:t>
            </a:r>
            <a:r>
              <a:rPr lang="en-US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Mursalah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5572140"/>
            <a:ext cx="8143932" cy="1214446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Patuhilah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peraturan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diadakan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Pemerintah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0840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59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3571876"/>
            <a:ext cx="8929718" cy="3477875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2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taatlah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taatlah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Waliyyul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Amri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berkuasa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kalangan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kamu.Dan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berbantah-bantah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berselisihan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perkara,maka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mengembalikannya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kitab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Allah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sunnah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akhirat.Yang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elok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pula </a:t>
            </a:r>
            <a:r>
              <a:rPr lang="en-US" sz="2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kesudahannya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71448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يَا أَيُّهَا الَّذِينَ آمَنُواْ أَطِيعُواْ اللهَ وَأَطِيعُواْ الرَّسُولَ وَأُوْلِي الأَمْرِ مِنكُمْ فَإِن تَنَازَعْتُمْ فِي شَيْءٍ فَرُدُّوهُ إِلَى اللهِ وَالرَّسُولِ إِن كُنتُمْ تُؤْمِنُونَ بِاللهِ وَالْيَوْمِ الآخِرِ ذَلِكَ خَيْرٌ وَأَحْسَنُ تَأْوِيلاً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7141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kutipan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4500570"/>
            <a:ext cx="6643734" cy="1714512"/>
          </a:xfrm>
          <a:prstGeom prst="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Hasil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kutipan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mencecah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seratus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dirham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572396" y="3214686"/>
            <a:ext cx="1214446" cy="178595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214554"/>
            <a:ext cx="8501122" cy="1857388"/>
          </a:xfrm>
          <a:prstGeom prst="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“KHARAJ”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dikenakan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tanah-tanah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dimenangi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tentera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spt. Iraq,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Mesir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58" y="1762772"/>
            <a:ext cx="5643602" cy="523220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Khattab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392540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0582" y="1166138"/>
            <a:ext cx="8501122" cy="1477044"/>
          </a:xfrm>
          <a:prstGeom prst="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“KHARAJ”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musyrik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kawasan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Bahrain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834078"/>
            <a:ext cx="5643602" cy="523220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020" y="3809344"/>
            <a:ext cx="8501122" cy="2477176"/>
          </a:xfrm>
          <a:prstGeom prst="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“KHARAJ”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penaklukan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milik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diteruskan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seterusnya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477284"/>
            <a:ext cx="5643602" cy="523220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Khalifah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b. Abdul Aziz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1136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Diharuskan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kutipan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571612"/>
            <a:ext cx="8501122" cy="121444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baitul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mal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kekeringan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5072074"/>
            <a:ext cx="3571900" cy="1214446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bencana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7752" y="5143512"/>
            <a:ext cx="3500462" cy="1214446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jihad 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57290" y="2786058"/>
            <a:ext cx="6786610" cy="2428892"/>
            <a:chOff x="1357290" y="2786058"/>
            <a:chExt cx="6786610" cy="2428892"/>
          </a:xfrm>
        </p:grpSpPr>
        <p:cxnSp>
          <p:nvCxnSpPr>
            <p:cNvPr id="15" name="Elbow Connector 14"/>
            <p:cNvCxnSpPr/>
            <p:nvPr/>
          </p:nvCxnSpPr>
          <p:spPr>
            <a:xfrm rot="16200000" flipH="1">
              <a:off x="1535885" y="4464851"/>
              <a:ext cx="857256" cy="642942"/>
            </a:xfrm>
            <a:prstGeom prst="bentConnector3">
              <a:avLst>
                <a:gd name="adj1" fmla="val 41467"/>
              </a:avLst>
            </a:prstGeom>
            <a:ln w="76200">
              <a:solidFill>
                <a:srgbClr val="FFFF00"/>
              </a:solidFill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rot="16200000" flipH="1">
              <a:off x="1250133" y="2893215"/>
              <a:ext cx="857256" cy="642942"/>
            </a:xfrm>
            <a:prstGeom prst="bentConnector3">
              <a:avLst>
                <a:gd name="adj1" fmla="val 41467"/>
              </a:avLst>
            </a:prstGeom>
            <a:ln w="76200">
              <a:solidFill>
                <a:srgbClr val="FFFF00"/>
              </a:solidFill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16200000" flipH="1">
              <a:off x="3071802" y="3143248"/>
              <a:ext cx="2428892" cy="1714512"/>
            </a:xfrm>
            <a:prstGeom prst="bentConnector3">
              <a:avLst>
                <a:gd name="adj1" fmla="val 19883"/>
              </a:avLst>
            </a:prstGeom>
            <a:ln w="76200">
              <a:solidFill>
                <a:srgbClr val="FFFF00"/>
              </a:solidFill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6200000" flipH="1">
              <a:off x="6072198" y="3143248"/>
              <a:ext cx="2428892" cy="1714512"/>
            </a:xfrm>
            <a:prstGeom prst="bentConnector3">
              <a:avLst>
                <a:gd name="adj1" fmla="val 9843"/>
              </a:avLst>
            </a:prstGeom>
            <a:ln w="76200">
              <a:solidFill>
                <a:srgbClr val="FFFF00"/>
              </a:solidFill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57422" y="4143380"/>
              <a:ext cx="392909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690228" y="3643314"/>
            <a:ext cx="2928958" cy="1214446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Biayai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jentera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pentadbiran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9322" y="3357562"/>
            <a:ext cx="2928958" cy="1214446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Kemudahan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awam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286124"/>
            <a:ext cx="2071702" cy="1214446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Fakir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7141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Faktor-faktor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diharuskan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500174"/>
            <a:ext cx="8143932" cy="1214446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menepati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bantu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02090" y="1500174"/>
            <a:ext cx="857256" cy="785818"/>
          </a:xfrm>
          <a:prstGeom prst="triangle">
            <a:avLst>
              <a:gd name="adj" fmla="val 50223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  <a:endParaRPr lang="ms-MY" sz="3600" b="1" spc="5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3143248"/>
            <a:ext cx="8143932" cy="1357322"/>
          </a:xfrm>
          <a:prstGeom prst="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Kutipan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perbelanjaan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02090" y="3143248"/>
            <a:ext cx="857256" cy="785818"/>
          </a:xfrm>
          <a:prstGeom prst="triangle">
            <a:avLst>
              <a:gd name="adj" fmla="val 50223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endParaRPr lang="ms-MY" sz="3600" b="1" spc="5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4929198"/>
            <a:ext cx="8143932" cy="1357322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Kaedah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dibenarkan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pengambilan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menolak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apa-apa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kemudaratan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02090" y="4929198"/>
            <a:ext cx="857256" cy="785818"/>
          </a:xfrm>
          <a:prstGeom prst="triangle">
            <a:avLst>
              <a:gd name="adj" fmla="val 50223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  <a:endParaRPr lang="ms-MY" sz="3600" b="1" spc="5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1785926"/>
            <a:ext cx="8143932" cy="135732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memenuhi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endParaRPr lang="en-US" sz="28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jihad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73528" y="1785926"/>
            <a:ext cx="857256" cy="785818"/>
          </a:xfrm>
          <a:prstGeom prst="triangle">
            <a:avLst>
              <a:gd name="adj" fmla="val 50223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</a:t>
            </a:r>
            <a:endParaRPr lang="ms-MY" sz="3600" b="1" spc="5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4071942"/>
            <a:ext cx="8143932" cy="18573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timbal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perkhidmatan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prasarana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disediakan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pemerintah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73528" y="4071942"/>
            <a:ext cx="857256" cy="785818"/>
          </a:xfrm>
          <a:prstGeom prst="triangle">
            <a:avLst>
              <a:gd name="adj" fmla="val 50223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5</a:t>
            </a:r>
            <a:endParaRPr lang="ms-MY" sz="3600" b="1" spc="5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  <a:solidFill>
            <a:schemeClr val="tx1">
              <a:lumMod val="75000"/>
              <a:lumOff val="25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768532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7141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sosial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……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643050"/>
            <a:ext cx="8143932" cy="1071570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Lunaskan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bayaran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tertunggak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7290" y="3143248"/>
            <a:ext cx="7358114" cy="107157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perkhidmatan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bayaran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Pejabat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&amp;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Galian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7290" y="4643446"/>
            <a:ext cx="7358114" cy="1571636"/>
          </a:xfrm>
          <a:prstGeom prst="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@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Layari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lama web….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3"/>
              </a:rPr>
              <a:t>www.terengganu.gov.my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/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4"/>
              </a:rPr>
              <a:t>www.ptgweb.terengganu.gov.my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2910" y="2500306"/>
            <a:ext cx="1214446" cy="2857488"/>
            <a:chOff x="642910" y="2500306"/>
            <a:chExt cx="1214446" cy="2857488"/>
          </a:xfrm>
        </p:grpSpPr>
        <p:sp>
          <p:nvSpPr>
            <p:cNvPr id="13" name="Bent-Up Arrow 12"/>
            <p:cNvSpPr/>
            <p:nvPr/>
          </p:nvSpPr>
          <p:spPr>
            <a:xfrm rot="5400000">
              <a:off x="500050" y="4000488"/>
              <a:ext cx="1643042" cy="1071570"/>
            </a:xfrm>
            <a:prstGeom prst="bentUpArrow">
              <a:avLst>
                <a:gd name="adj1" fmla="val 30689"/>
                <a:gd name="adj2" fmla="val 25000"/>
                <a:gd name="adj3" fmla="val 25000"/>
              </a:avLst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1" name="Left-Up Arrow 10"/>
            <p:cNvSpPr/>
            <p:nvPr/>
          </p:nvSpPr>
          <p:spPr>
            <a:xfrm flipH="1">
              <a:off x="642910" y="2500306"/>
              <a:ext cx="1071570" cy="1643074"/>
            </a:xfrm>
            <a:prstGeom prst="leftUpArrow">
              <a:avLst>
                <a:gd name="adj1" fmla="val 30509"/>
                <a:gd name="adj2" fmla="val 25000"/>
                <a:gd name="adj3" fmla="val 25000"/>
              </a:avLst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10840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Az-Zumar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:10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35386"/>
            <a:ext cx="9144000" cy="2308324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Katakanlah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 “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hamba-hambaKu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Tuhanmu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 .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bumi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luas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bersabarlah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dicukupkan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pahala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tanpa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batas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1448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قُلْ يَا عِبَادِ الَّذِينَ آمَنُوا اتَّقُوا رَبَّكُمْ لِلَّذِينَ أَحْسَنُوا فِي هَذِهِ الدُّنْيَا حَسَنَةٌ وَأَرْضُ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اللهِ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وَاسِعَةٌ إِنَّمَا يُوَفَّى الصَّابِرُونَ أَجْرَهُم بِغَيْرِ حِسَابٍ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868" t="3023" r="1929"/>
          <a:stretch>
            <a:fillRect/>
          </a:stretch>
        </p:blipFill>
        <p:spPr bwMode="auto">
          <a:xfrm>
            <a:off x="17929" y="0"/>
            <a:ext cx="9161929" cy="6858000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FF0000">
                <a:alpha val="40000"/>
              </a:srgb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43050"/>
            <a:ext cx="9144000" cy="2215991"/>
          </a:xfrm>
          <a:prstGeom prst="rect">
            <a:avLst/>
          </a:prstGeom>
          <a:solidFill>
            <a:schemeClr val="tx1">
              <a:lumMod val="95000"/>
              <a:lumOff val="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54152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15181"/>
            <a:ext cx="9144000" cy="2400657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المَلِكُ الْعَظِيْم،</a:t>
            </a:r>
          </a:p>
          <a:p>
            <a:pPr algn="ctr" rtl="1"/>
            <a:r>
              <a:rPr lang="ar-SA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وَأَشْهَدُ أَنَّ مُحَمَّدًا عَبْدُهُ وَرَسُولُهُ الْهَادِيْ </a:t>
            </a:r>
          </a:p>
          <a:p>
            <a:pPr algn="ctr" rtl="1"/>
            <a:r>
              <a:rPr lang="ar-SA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إِلَى صِرَاطٍ مُسْتَقِيْمٍ</a:t>
            </a:r>
            <a:endParaRPr lang="ms-MY" sz="5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968313"/>
            <a:ext cx="8429684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Raja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Agong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ar-SA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menunjukkan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1571612"/>
            <a:ext cx="8572560" cy="1569660"/>
          </a:xfrm>
          <a:prstGeom prst="rect">
            <a:avLst/>
          </a:prstGeom>
          <a:solidFill>
            <a:schemeClr val="tx1">
              <a:lumMod val="95000"/>
              <a:lumOff val="5000"/>
              <a:alpha val="1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وَبَارِكْ عَلَى سَيِّدِنَا مُحَمَّدٍ وَعَلَى آلِهِ وَأَصْحَابِهِ وَمَنْ تَبِعَهُمْ فِيْ كُلِّ أَمْرٍ قَوِيْمٍ.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39685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setiap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33401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10927"/>
            <a:ext cx="9144000" cy="1938992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اتَّقُوْا اللهَ رَبَّكُمْ وَأَطِيْعُوْا اللهَ وَرَسُوْلَهُ</a:t>
            </a: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إِنْ كُنْتُمْ مُؤْمِنِيْنَ</a:t>
            </a:r>
            <a:endParaRPr lang="ms-MY" sz="6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4752"/>
            <a:ext cx="9144000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5072074"/>
            <a:ext cx="7143800" cy="1571636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Kebahagiaan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ejayaan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milik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6200000" flipH="1">
            <a:off x="6402982" y="4312663"/>
            <a:ext cx="2707894" cy="1654949"/>
          </a:xfrm>
          <a:prstGeom prst="curvedUpArrow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57752" y="2214554"/>
            <a:ext cx="4071966" cy="2428892"/>
          </a:xfrm>
          <a:prstGeom prst="round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&amp;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0800000" flipH="1">
            <a:off x="4000496" y="1071543"/>
            <a:ext cx="2071702" cy="1214447"/>
          </a:xfrm>
          <a:prstGeom prst="curvedUp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04800" y="1428736"/>
            <a:ext cx="4195762" cy="13716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8625920" flipV="1">
            <a:off x="349654" y="2594794"/>
            <a:ext cx="1332535" cy="1723037"/>
          </a:xfrm>
          <a:prstGeom prst="curvedRightArrow">
            <a:avLst>
              <a:gd name="adj1" fmla="val 25000"/>
              <a:gd name="adj2" fmla="val 40818"/>
              <a:gd name="adj3" fmla="val 25000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857224" y="3071810"/>
            <a:ext cx="3857652" cy="1643074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19113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melalui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hasil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manfaat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pungutan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4000504"/>
            <a:ext cx="6929486" cy="228601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dikeluarkan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termasuk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kategori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INFAQ DAN SEDEQAH</a:t>
            </a:r>
            <a:endParaRPr lang="ms-MY" sz="3200" dirty="0"/>
          </a:p>
        </p:txBody>
      </p:sp>
      <p:sp>
        <p:nvSpPr>
          <p:cNvPr id="16" name="Curved Left Arrow 15"/>
          <p:cNvSpPr/>
          <p:nvPr/>
        </p:nvSpPr>
        <p:spPr>
          <a:xfrm rot="20634168">
            <a:off x="7250973" y="2585368"/>
            <a:ext cx="1285884" cy="250033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08" y="1714488"/>
            <a:ext cx="5288412" cy="1714512"/>
          </a:xfrm>
          <a:prstGeom prst="rect">
            <a:avLst/>
          </a:prstGeom>
          <a:solidFill>
            <a:srgbClr val="00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dikeluarkan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88835"/>
            <a:ext cx="9144000" cy="2585323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فَاطِرُ الأَرْضِ وَالسَّمَاوَاتِ،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 أَكْمَلُ الْمَخْلُوْقَاتِ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7438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396941"/>
            <a:ext cx="864399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menjadikan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langit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sesempurna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272457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Melalui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hadis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8930"/>
            <a:ext cx="9144000" cy="2677656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 “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paling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disayangi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disisi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paling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bermanafaat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paling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dicintai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ialah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memasukkan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kegembiraan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Islam”.</a:t>
            </a:r>
            <a:endParaRPr lang="en-US" sz="22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571612"/>
            <a:ext cx="8572560" cy="1569660"/>
          </a:xfrm>
          <a:prstGeom prst="rect">
            <a:avLst/>
          </a:prstGeom>
          <a:solidFill>
            <a:schemeClr val="tx1">
              <a:lumMod val="95000"/>
              <a:lumOff val="5000"/>
              <a:alpha val="1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أَحَبُّ النَّاسِ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لَى اللهِ أَنْفَعُهُمْ لِلنَّاسِ وَأَحَبُّ الأَعْمَالِ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لَى اللهِ عَزَّوَجَلَّ سُرُوْرٌ تُدْخِلُهُ عَلَى مُسْلِمٍ.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7141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Marilah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Islam,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BERAZAMLAH !!!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500174"/>
            <a:ext cx="8429684" cy="1143008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menyebarkan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bermanfaat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makhluk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5" name="Rectangle 4"/>
          <p:cNvSpPr/>
          <p:nvPr/>
        </p:nvSpPr>
        <p:spPr>
          <a:xfrm>
            <a:off x="357158" y="2857496"/>
            <a:ext cx="8429684" cy="1143008"/>
          </a:xfrm>
          <a:prstGeom prst="rect">
            <a:avLst/>
          </a:prstGeom>
          <a:solidFill>
            <a:srgbClr val="6600CC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cakap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kosong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6" name="Rectangle 5"/>
          <p:cNvSpPr/>
          <p:nvPr/>
        </p:nvSpPr>
        <p:spPr>
          <a:xfrm>
            <a:off x="357158" y="4214818"/>
            <a:ext cx="8429684" cy="1357322"/>
          </a:xfrm>
          <a:prstGeom prst="rect">
            <a:avLst/>
          </a:prstGeom>
          <a:solidFill>
            <a:srgbClr val="99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Perancangan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program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Kerajaan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terimalah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berlapang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dada.</a:t>
            </a:r>
            <a:endParaRPr lang="ms-MY" sz="2800" dirty="0"/>
          </a:p>
        </p:txBody>
      </p:sp>
      <p:sp>
        <p:nvSpPr>
          <p:cNvPr id="7" name="Rectangle 6"/>
          <p:cNvSpPr/>
          <p:nvPr/>
        </p:nvSpPr>
        <p:spPr>
          <a:xfrm>
            <a:off x="357158" y="5786454"/>
            <a:ext cx="8429684" cy="928718"/>
          </a:xfrm>
          <a:prstGeom prst="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Insyaallah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perolehi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keredhaan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71942"/>
            <a:ext cx="9144000" cy="2677656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 “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kebanyakkan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bisikan-bisikan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kecuali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bisikan-bisikan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menyuruh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sedekah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ma’aruf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mengadakan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pendamaian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barangsiapa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mencari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keredhaan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pahala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besar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7141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Nisa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114 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643050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لاَّ خَيْرَ فِي كَثِيرٍ مِّن نَّجْوَاهُمْ إِلاَّ مَنْ أَمَرَ بِصَدَقَةٍ أَوْ مَعْرُوفٍ أَوْ إِصْلاَحٍ بَيْنَ النَّاسِ وَمَن يَفْعَلْ ذَلِكَ ابْتَغَآءَ مَرْضَاتِ اللهِ فَسَوْفَ نُؤْتِيهِ أَجْرًا عَظِيمًا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2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272457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Kesimpulannya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571612"/>
            <a:ext cx="8429684" cy="1500198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Laksanakan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hak-hak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sosial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  <p:sp>
        <p:nvSpPr>
          <p:cNvPr id="6" name="Oval 5"/>
          <p:cNvSpPr/>
          <p:nvPr/>
        </p:nvSpPr>
        <p:spPr>
          <a:xfrm>
            <a:off x="3000364" y="3786190"/>
            <a:ext cx="3214710" cy="200026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endParaRPr lang="ms-MY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85720" y="3655603"/>
            <a:ext cx="2571768" cy="1128714"/>
          </a:xfrm>
          <a:prstGeom prst="snip2Diag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Asal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  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215074" y="3655603"/>
            <a:ext cx="2571768" cy="1128714"/>
          </a:xfrm>
          <a:prstGeom prst="snip2Diag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Berbakti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  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438120" y="5312971"/>
            <a:ext cx="2571768" cy="1128714"/>
          </a:xfrm>
          <a:prstGeom prst="snip2Diag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Kembali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  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6000760" y="5312971"/>
            <a:ext cx="2571768" cy="1128714"/>
          </a:xfrm>
          <a:prstGeom prst="snip2Diag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Dibangkit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  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2" name="Curved Right Arrow 31"/>
          <p:cNvSpPr/>
          <p:nvPr/>
        </p:nvSpPr>
        <p:spPr>
          <a:xfrm rot="14074639">
            <a:off x="3370152" y="5012722"/>
            <a:ext cx="720102" cy="1603116"/>
          </a:xfrm>
          <a:prstGeom prst="curvedRightArrow">
            <a:avLst/>
          </a:prstGeom>
          <a:solidFill>
            <a:srgbClr val="6600CC"/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3" name="Curved Right Arrow 32"/>
          <p:cNvSpPr/>
          <p:nvPr/>
        </p:nvSpPr>
        <p:spPr>
          <a:xfrm rot="17669990" flipH="1">
            <a:off x="3168278" y="3028225"/>
            <a:ext cx="751341" cy="1603116"/>
          </a:xfrm>
          <a:prstGeom prst="curvedRightArrow">
            <a:avLst/>
          </a:prstGeom>
          <a:solidFill>
            <a:srgbClr val="6600CC"/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4" name="Curved Right Arrow 33"/>
          <p:cNvSpPr/>
          <p:nvPr/>
        </p:nvSpPr>
        <p:spPr>
          <a:xfrm rot="7355998" flipH="1">
            <a:off x="4908583" y="4861501"/>
            <a:ext cx="751341" cy="1719187"/>
          </a:xfrm>
          <a:prstGeom prst="curvedRightArrow">
            <a:avLst/>
          </a:prstGeom>
          <a:solidFill>
            <a:srgbClr val="6600CC"/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5" name="Curved Right Arrow 34"/>
          <p:cNvSpPr/>
          <p:nvPr/>
        </p:nvSpPr>
        <p:spPr>
          <a:xfrm rot="15226986" flipH="1" flipV="1">
            <a:off x="5120821" y="3050293"/>
            <a:ext cx="751341" cy="1689530"/>
          </a:xfrm>
          <a:prstGeom prst="curvedRightArrow">
            <a:avLst/>
          </a:prstGeom>
          <a:solidFill>
            <a:srgbClr val="6600CC"/>
          </a:solidFill>
          <a:ln>
            <a:solidFill>
              <a:srgbClr val="00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14"/>
            <a:ext cx="4429156" cy="9286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Firman</a:t>
            </a:r>
            <a:r>
              <a:rPr kumimoji="0" lang="en-US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Allah S.W.T. :</a:t>
            </a:r>
            <a:endParaRPr kumimoji="0" lang="ms-MY" sz="2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571480"/>
            <a:ext cx="69865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2341" y="2643182"/>
            <a:ext cx="3199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Surah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Al-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Ahzab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Ayat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357562"/>
            <a:ext cx="9144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518" y="3214686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18570"/>
            <a:ext cx="9144000" cy="1938992"/>
          </a:xfrm>
          <a:prstGeom prst="rect">
            <a:avLst/>
          </a:prstGeom>
          <a:solidFill>
            <a:srgbClr val="99000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عَلَى سَيِّدِنَا مُحَمَّدٍ وَعَلَى آلِهِ وَأَصْحَابِهِ أُولِى الْفَضَآئِلِ وَالْكَرَامَاتِ.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85762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kelebihan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kemuliaan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643182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571636"/>
          </a:xfrm>
          <a:prstGeom prst="roundRect">
            <a:avLst/>
          </a:prstGeom>
          <a:solidFill>
            <a:srgbClr val="0066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12958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10927"/>
            <a:ext cx="9144000" cy="2123658"/>
          </a:xfrm>
          <a:prstGeom prst="rect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اتَّقُواْ اللهَ، وَأَصْلِحُوْا ذَاتَ بَيْنِكُمْ وَأَطِيْعُوْا اللهَ وَرَسُوْلَهُ إِنْ كُنْتُمْ مُؤْمِنِيْنَ.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0504"/>
            <a:ext cx="9144000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perbaikilah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hubungan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71462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86182" y="3643314"/>
            <a:ext cx="4572032" cy="1428760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Up Arrow Callout 7"/>
          <p:cNvSpPr/>
          <p:nvPr/>
        </p:nvSpPr>
        <p:spPr>
          <a:xfrm rot="258909">
            <a:off x="843276" y="4782878"/>
            <a:ext cx="7298254" cy="1803107"/>
          </a:xfrm>
          <a:prstGeom prst="upArrowCallout">
            <a:avLst>
              <a:gd name="adj1" fmla="val 23904"/>
              <a:gd name="adj2" fmla="val 19757"/>
              <a:gd name="adj3" fmla="val 25000"/>
              <a:gd name="adj4" fmla="val 64977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bekalan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TAKWA KEPADA ALLAH.</a:t>
            </a:r>
            <a:endParaRPr lang="ms-MY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17377785" flipH="1">
            <a:off x="5294954" y="1580359"/>
            <a:ext cx="1284109" cy="2440464"/>
          </a:xfrm>
          <a:prstGeom prst="curvedRightArrow">
            <a:avLst>
              <a:gd name="adj1" fmla="val 25000"/>
              <a:gd name="adj2" fmla="val 50000"/>
              <a:gd name="adj3" fmla="val 40247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282" y="1571612"/>
            <a:ext cx="5500726" cy="171451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Bertakwalah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sebenarnya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6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7250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438" y="142852"/>
            <a:ext cx="9001156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Tajuk</a:t>
            </a:r>
            <a:r>
              <a:rPr kumimoji="0" lang="en-US" sz="6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66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Khutbah</a:t>
            </a:r>
            <a:r>
              <a:rPr kumimoji="0" lang="en-US" sz="6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66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Hari</a:t>
            </a:r>
            <a:r>
              <a:rPr kumimoji="0" lang="en-US" sz="6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66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ini</a:t>
            </a:r>
            <a:r>
              <a:rPr kumimoji="0" lang="en-US" sz="6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nch Script MT" pitchFamily="66" charset="0"/>
                <a:ea typeface="+mj-ea"/>
                <a:cs typeface="Aharoni" pitchFamily="2" charset="-79"/>
              </a:rPr>
              <a:t> ……</a:t>
            </a:r>
            <a:endParaRPr kumimoji="0" lang="en-US" sz="6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ench Script MT" pitchFamily="66" charset="0"/>
              <a:ea typeface="+mj-ea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714488"/>
            <a:ext cx="7929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TANGGUNGJAWAB </a:t>
            </a:r>
          </a:p>
          <a:p>
            <a:pPr algn="ctr"/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MEMBAYAR</a:t>
            </a:r>
          </a:p>
          <a:p>
            <a:pPr algn="ctr"/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CUKAI TANAH</a:t>
            </a:r>
            <a:endParaRPr lang="en-US" sz="5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" y="571501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22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JamadilAwal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1431 / 7 Mei, 2010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http ://e-khutbah.terengganu.gov.my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-106764"/>
            <a:ext cx="9144000" cy="69647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5786" y="214314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Pendahuluan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3571876"/>
            <a:ext cx="8143932" cy="1785950"/>
          </a:xfrm>
          <a:prstGeom prst="rect">
            <a:avLst/>
          </a:prstGeom>
          <a:solidFill>
            <a:srgbClr val="0000FF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Dibayar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pemilik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pemerintah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Kerajaan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rot="20422375" flipH="1">
            <a:off x="5386251" y="2144474"/>
            <a:ext cx="1143008" cy="1643074"/>
          </a:xfrm>
          <a:prstGeom prst="curvedRightArrow">
            <a:avLst>
              <a:gd name="adj1" fmla="val 25000"/>
              <a:gd name="adj2" fmla="val 50000"/>
              <a:gd name="adj3" fmla="val 6446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071678"/>
            <a:ext cx="4857784" cy="1000132"/>
          </a:xfrm>
          <a:prstGeom prst="rect">
            <a:avLst/>
          </a:prstGeom>
          <a:solidFill>
            <a:srgbClr val="003300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 TANAH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625" b="92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272457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Dikenakan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bayaran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3357562"/>
            <a:ext cx="2571768" cy="1500198"/>
          </a:xfrm>
          <a:prstGeom prst="rect">
            <a:avLst/>
          </a:prstGeom>
          <a:solidFill>
            <a:srgbClr val="FF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Tapak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premis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perniagaan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40" y="3571876"/>
            <a:ext cx="2786082" cy="1000132"/>
          </a:xfrm>
          <a:prstGeom prst="rect">
            <a:avLst/>
          </a:prstGeom>
          <a:solidFill>
            <a:srgbClr val="FF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Kediaman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2198" y="3571876"/>
            <a:ext cx="2714612" cy="1428760"/>
          </a:xfrm>
          <a:prstGeom prst="rect">
            <a:avLst/>
          </a:prstGeom>
          <a:solidFill>
            <a:srgbClr val="FF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Tanah-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pertanian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1023306">
            <a:off x="130757" y="2422179"/>
            <a:ext cx="913733" cy="1643074"/>
          </a:xfrm>
          <a:prstGeom prst="curvedRightArrow">
            <a:avLst>
              <a:gd name="adj1" fmla="val 25000"/>
              <a:gd name="adj2" fmla="val 50000"/>
              <a:gd name="adj3" fmla="val 6446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urved Right Arrow 9"/>
          <p:cNvSpPr/>
          <p:nvPr/>
        </p:nvSpPr>
        <p:spPr>
          <a:xfrm rot="19087139" flipH="1">
            <a:off x="3637970" y="1970690"/>
            <a:ext cx="913733" cy="1728475"/>
          </a:xfrm>
          <a:prstGeom prst="curvedRightArrow">
            <a:avLst>
              <a:gd name="adj1" fmla="val 25000"/>
              <a:gd name="adj2" fmla="val 65118"/>
              <a:gd name="adj3" fmla="val 6446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urved Right Arrow 4"/>
          <p:cNvSpPr/>
          <p:nvPr/>
        </p:nvSpPr>
        <p:spPr>
          <a:xfrm rot="19420083" flipH="1">
            <a:off x="6386382" y="1787285"/>
            <a:ext cx="1143008" cy="1643074"/>
          </a:xfrm>
          <a:prstGeom prst="curvedRightArrow">
            <a:avLst>
              <a:gd name="adj1" fmla="val 25000"/>
              <a:gd name="adj2" fmla="val 50000"/>
              <a:gd name="adj3" fmla="val 6446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428736"/>
            <a:ext cx="5929354" cy="1285884"/>
          </a:xfrm>
          <a:prstGeom prst="rect">
            <a:avLst/>
          </a:prstGeom>
          <a:solidFill>
            <a:srgbClr val="D60093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CUKAI TANAH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jenis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dimiliki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Pejabat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4810" y="5000636"/>
            <a:ext cx="4643438" cy="1428760"/>
          </a:xfrm>
          <a:prstGeom prst="rect">
            <a:avLst/>
          </a:prstGeom>
          <a:solidFill>
            <a:srgbClr val="00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dusun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getah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sawit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1581</Words>
  <Application>Microsoft Office PowerPoint</Application>
  <PresentationFormat>On-screen Show (4:3)</PresentationFormat>
  <Paragraphs>201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UZTAZ AIZI</cp:lastModifiedBy>
  <cp:revision>194</cp:revision>
  <dcterms:created xsi:type="dcterms:W3CDTF">2010-02-09T10:33:05Z</dcterms:created>
  <dcterms:modified xsi:type="dcterms:W3CDTF">2010-05-06T03:15:39Z</dcterms:modified>
</cp:coreProperties>
</file>